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9144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7" autoAdjust="0"/>
    <p:restoredTop sz="94660"/>
  </p:normalViewPr>
  <p:slideViewPr>
    <p:cSldViewPr snapToGrid="0">
      <p:cViewPr varScale="1">
        <p:scale>
          <a:sx n="62" d="100"/>
          <a:sy n="62" d="100"/>
        </p:scale>
        <p:origin x="1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CD95-0484-4CA5-B8AE-F715E74B7E1C}" type="datetimeFigureOut">
              <a:rPr lang="en-GB" smtClean="0"/>
              <a:t>28/12/2017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E5BD-7030-4779-9108-787452E6C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523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CD95-0484-4CA5-B8AE-F715E74B7E1C}" type="datetimeFigureOut">
              <a:rPr lang="en-GB" smtClean="0"/>
              <a:t>28/12/2017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E5BD-7030-4779-9108-787452E6C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473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CD95-0484-4CA5-B8AE-F715E74B7E1C}" type="datetimeFigureOut">
              <a:rPr lang="en-GB" smtClean="0"/>
              <a:t>28/12/2017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E5BD-7030-4779-9108-787452E6C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328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CD95-0484-4CA5-B8AE-F715E74B7E1C}" type="datetimeFigureOut">
              <a:rPr lang="en-GB" smtClean="0"/>
              <a:t>28/12/2017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E5BD-7030-4779-9108-787452E6C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604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CD95-0484-4CA5-B8AE-F715E74B7E1C}" type="datetimeFigureOut">
              <a:rPr lang="en-GB" smtClean="0"/>
              <a:t>28/12/2017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E5BD-7030-4779-9108-787452E6C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895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CD95-0484-4CA5-B8AE-F715E74B7E1C}" type="datetimeFigureOut">
              <a:rPr lang="en-GB" smtClean="0"/>
              <a:t>28/12/2017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E5BD-7030-4779-9108-787452E6C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10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CD95-0484-4CA5-B8AE-F715E74B7E1C}" type="datetimeFigureOut">
              <a:rPr lang="en-GB" smtClean="0"/>
              <a:t>28/12/2017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E5BD-7030-4779-9108-787452E6C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064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CD95-0484-4CA5-B8AE-F715E74B7E1C}" type="datetimeFigureOut">
              <a:rPr lang="en-GB" smtClean="0"/>
              <a:t>28/12/2017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E5BD-7030-4779-9108-787452E6C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43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CD95-0484-4CA5-B8AE-F715E74B7E1C}" type="datetimeFigureOut">
              <a:rPr lang="en-GB" smtClean="0"/>
              <a:t>28/12/2017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E5BD-7030-4779-9108-787452E6C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16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CD95-0484-4CA5-B8AE-F715E74B7E1C}" type="datetimeFigureOut">
              <a:rPr lang="en-GB" smtClean="0"/>
              <a:t>28/12/2017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E5BD-7030-4779-9108-787452E6C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049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CD95-0484-4CA5-B8AE-F715E74B7E1C}" type="datetimeFigureOut">
              <a:rPr lang="en-GB" smtClean="0"/>
              <a:t>28/12/2017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E5BD-7030-4779-9108-787452E6C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654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ACD95-0484-4CA5-B8AE-F715E74B7E1C}" type="datetimeFigureOut">
              <a:rPr lang="en-GB" smtClean="0"/>
              <a:t>28/12/2017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3E5BD-7030-4779-9108-787452E6C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750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  <a:alpha val="8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r="11013"/>
          <a:stretch/>
        </p:blipFill>
        <p:spPr>
          <a:xfrm>
            <a:off x="0" y="0"/>
            <a:ext cx="12205547" cy="9144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1520" y="493960"/>
            <a:ext cx="11622505" cy="7602081"/>
          </a:xfrm>
          <a:prstGeom prst="rect">
            <a:avLst/>
          </a:prstGeom>
          <a:solidFill>
            <a:schemeClr val="accent3">
              <a:lumMod val="20000"/>
              <a:lumOff val="80000"/>
              <a:alpha val="29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6000" dirty="0" smtClean="0">
                <a:solidFill>
                  <a:schemeClr val="bg2">
                    <a:lumMod val="25000"/>
                  </a:schemeClr>
                </a:solidFill>
                <a:latin typeface="Kristen ITC" panose="03050502040202030202" pitchFamily="66" charset="0"/>
              </a:rPr>
              <a:t>Azért akár </a:t>
            </a:r>
            <a:r>
              <a:rPr lang="hu-HU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urlz MT" panose="04040404050702020202" pitchFamily="82" charset="0"/>
              </a:rPr>
              <a:t>esztek, akár isztok, </a:t>
            </a:r>
            <a:r>
              <a:rPr lang="hu-HU" sz="6000" dirty="0" smtClean="0">
                <a:solidFill>
                  <a:schemeClr val="bg2">
                    <a:lumMod val="25000"/>
                  </a:schemeClr>
                </a:solidFill>
                <a:latin typeface="Kristen ITC" panose="03050502040202030202" pitchFamily="66" charset="0"/>
              </a:rPr>
              <a:t>akármit </a:t>
            </a:r>
            <a:r>
              <a:rPr lang="hu-HU" sz="8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urlz MT" panose="04040404050702020202" pitchFamily="82" charset="0"/>
              </a:rPr>
              <a:t>cselekszetek, </a:t>
            </a:r>
            <a:r>
              <a:rPr lang="hu-HU" sz="6000" dirty="0" smtClean="0">
                <a:solidFill>
                  <a:schemeClr val="bg2">
                    <a:lumMod val="25000"/>
                  </a:schemeClr>
                </a:solidFill>
                <a:latin typeface="Kristen ITC" panose="03050502040202030202" pitchFamily="66" charset="0"/>
              </a:rPr>
              <a:t>mindent</a:t>
            </a:r>
            <a:r>
              <a:rPr lang="en-GB" sz="6000" dirty="0" smtClean="0">
                <a:solidFill>
                  <a:schemeClr val="bg2">
                    <a:lumMod val="25000"/>
                  </a:schemeClr>
                </a:solidFill>
                <a:latin typeface="Kristen ITC" panose="03050502040202030202" pitchFamily="66" charset="0"/>
              </a:rPr>
              <a:t> </a:t>
            </a:r>
            <a:endParaRPr lang="hu-HU" sz="6000" dirty="0" smtClean="0">
              <a:solidFill>
                <a:schemeClr val="bg2">
                  <a:lumMod val="25000"/>
                </a:schemeClr>
              </a:solidFill>
              <a:latin typeface="Kristen ITC" panose="03050502040202030202" pitchFamily="66" charset="0"/>
            </a:endParaRPr>
          </a:p>
          <a:p>
            <a:r>
              <a:rPr lang="hu-HU" sz="6000" dirty="0" smtClean="0">
                <a:solidFill>
                  <a:schemeClr val="bg2">
                    <a:lumMod val="25000"/>
                  </a:schemeClr>
                </a:solidFill>
                <a:latin typeface="Kristen ITC" panose="03050502040202030202" pitchFamily="66" charset="0"/>
              </a:rPr>
              <a:t>az Isten </a:t>
            </a:r>
          </a:p>
          <a:p>
            <a:r>
              <a:rPr lang="hu-HU" sz="6000" dirty="0" smtClean="0">
                <a:solidFill>
                  <a:schemeClr val="bg2">
                    <a:lumMod val="25000"/>
                  </a:schemeClr>
                </a:solidFill>
                <a:latin typeface="Kristen ITC" panose="03050502040202030202" pitchFamily="66" charset="0"/>
              </a:rPr>
              <a:t>dicsőségére </a:t>
            </a:r>
          </a:p>
          <a:p>
            <a:r>
              <a:rPr lang="hu-HU" sz="6000" dirty="0" smtClean="0">
                <a:solidFill>
                  <a:schemeClr val="bg2">
                    <a:lumMod val="25000"/>
                  </a:schemeClr>
                </a:solidFill>
                <a:latin typeface="Kristen ITC" panose="03050502040202030202" pitchFamily="66" charset="0"/>
              </a:rPr>
              <a:t>míveljetek.</a:t>
            </a:r>
            <a:endParaRPr lang="en-GB" sz="6000" dirty="0">
              <a:solidFill>
                <a:schemeClr val="bg2">
                  <a:lumMod val="25000"/>
                </a:schemeClr>
              </a:solidFill>
              <a:latin typeface="Kristen ITC" panose="03050502040202030202" pitchFamily="66" charset="0"/>
            </a:endParaRPr>
          </a:p>
          <a:p>
            <a:endParaRPr lang="en-GB" sz="4000" dirty="0">
              <a:solidFill>
                <a:schemeClr val="bg2">
                  <a:lumMod val="25000"/>
                </a:schemeClr>
              </a:solidFill>
              <a:latin typeface="Kristen ITC" panose="03050502040202030202" pitchFamily="66" charset="0"/>
            </a:endParaRPr>
          </a:p>
          <a:p>
            <a:endParaRPr lang="en-GB" sz="3600" dirty="0">
              <a:solidFill>
                <a:schemeClr val="bg2">
                  <a:lumMod val="25000"/>
                </a:schemeClr>
              </a:solidFill>
              <a:latin typeface="Kristen ITC" panose="03050502040202030202" pitchFamily="66" charset="0"/>
            </a:endParaRPr>
          </a:p>
          <a:p>
            <a:endParaRPr lang="en-GB" sz="3600" dirty="0">
              <a:solidFill>
                <a:schemeClr val="bg2">
                  <a:lumMod val="25000"/>
                </a:schemeClr>
              </a:solidFill>
              <a:latin typeface="Kristen ITC" panose="03050502040202030202" pitchFamily="66" charset="0"/>
            </a:endParaRPr>
          </a:p>
          <a:p>
            <a:r>
              <a:rPr lang="en-GB" sz="3600" dirty="0">
                <a:solidFill>
                  <a:schemeClr val="bg2">
                    <a:lumMod val="25000"/>
                  </a:schemeClr>
                </a:solidFill>
                <a:latin typeface="Kristen ITC" panose="03050502040202030202" pitchFamily="66" charset="0"/>
              </a:rPr>
              <a:t>1 </a:t>
            </a:r>
            <a:r>
              <a:rPr lang="hu-HU" sz="3600" dirty="0" smtClean="0">
                <a:solidFill>
                  <a:schemeClr val="bg2">
                    <a:lumMod val="25000"/>
                  </a:schemeClr>
                </a:solidFill>
                <a:latin typeface="Kristen ITC" panose="03050502040202030202" pitchFamily="66" charset="0"/>
              </a:rPr>
              <a:t>Korintus </a:t>
            </a:r>
            <a:r>
              <a:rPr lang="en-GB" sz="3600" dirty="0" smtClean="0">
                <a:solidFill>
                  <a:schemeClr val="bg2">
                    <a:lumMod val="25000"/>
                  </a:schemeClr>
                </a:solidFill>
                <a:latin typeface="Kristen ITC" panose="03050502040202030202" pitchFamily="66" charset="0"/>
              </a:rPr>
              <a:t>10:31</a:t>
            </a:r>
            <a:endParaRPr lang="en-GB" sz="3600" dirty="0">
              <a:solidFill>
                <a:schemeClr val="bg2">
                  <a:lumMod val="25000"/>
                </a:schemeClr>
              </a:solidFill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76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19</Words>
  <Application>Microsoft Office PowerPoint</Application>
  <PresentationFormat>Egyéni</PresentationFormat>
  <Paragraphs>8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Curlz MT</vt:lpstr>
      <vt:lpstr>Kristen ITC</vt:lpstr>
      <vt:lpstr>Office Theme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Zsuzsanna Kovacs-Biro</dc:creator>
  <cp:lastModifiedBy>Bea</cp:lastModifiedBy>
  <cp:revision>3</cp:revision>
  <dcterms:created xsi:type="dcterms:W3CDTF">2017-04-27T10:31:10Z</dcterms:created>
  <dcterms:modified xsi:type="dcterms:W3CDTF">2017-12-28T12:53:59Z</dcterms:modified>
</cp:coreProperties>
</file>